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9" r:id="rId11"/>
    <p:sldId id="278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300" r:id="rId24"/>
    <p:sldId id="292" r:id="rId25"/>
    <p:sldId id="291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1" r:id="rId34"/>
    <p:sldId id="302" r:id="rId35"/>
    <p:sldId id="303" r:id="rId36"/>
    <p:sldId id="257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560" autoAdjust="0"/>
  </p:normalViewPr>
  <p:slideViewPr>
    <p:cSldViewPr>
      <p:cViewPr varScale="1">
        <p:scale>
          <a:sx n="112" d="100"/>
          <a:sy n="112" d="100"/>
        </p:scale>
        <p:origin x="-7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FC808-3484-4B8E-9F9B-ED36D1DBE7CA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4EE10-7C86-4088-83F0-421C9964C3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5562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Building a Special Request Requisition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Requisition Status and Life Cycle</a:t>
            </a:r>
            <a:endParaRPr lang="en-US" dirty="0"/>
          </a:p>
        </p:txBody>
      </p:sp>
      <p:pic>
        <p:nvPicPr>
          <p:cNvPr id="5" name="Content Placeholder 4" descr="PPT14_05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4026" y="1327827"/>
            <a:ext cx="8495174" cy="522537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09600" y="3886200"/>
            <a:ext cx="8077200" cy="762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Requisition Status and Life Cycle</a:t>
            </a:r>
            <a:endParaRPr lang="en-US" dirty="0"/>
          </a:p>
        </p:txBody>
      </p:sp>
      <p:pic>
        <p:nvPicPr>
          <p:cNvPr id="5" name="Content Placeholder 4" descr="PPT14_06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52418" y="1198621"/>
            <a:ext cx="5362781" cy="550697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Requisition Status and Life Cycle</a:t>
            </a:r>
            <a:endParaRPr lang="en-US" dirty="0"/>
          </a:p>
        </p:txBody>
      </p:sp>
      <p:pic>
        <p:nvPicPr>
          <p:cNvPr id="5" name="Content Placeholder 4" descr="PPT14_07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8514" y="1701335"/>
            <a:ext cx="7635885" cy="416606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Requisition Status and Life Cycle</a:t>
            </a:r>
            <a:endParaRPr lang="en-US" dirty="0"/>
          </a:p>
        </p:txBody>
      </p:sp>
      <p:pic>
        <p:nvPicPr>
          <p:cNvPr id="5" name="Content Placeholder 4" descr="PPT14_05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238432"/>
            <a:ext cx="8381999" cy="515576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762000" y="4953000"/>
            <a:ext cx="7543800" cy="457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 a Requisition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edit a requisition until it has been sourced to a Purchase Order</a:t>
            </a:r>
          </a:p>
          <a:p>
            <a:r>
              <a:rPr lang="en-US" dirty="0" smtClean="0"/>
              <a:t>Select the Edit Requisition option in the Action drop down list and click “Go”</a:t>
            </a:r>
          </a:p>
          <a:p>
            <a:r>
              <a:rPr lang="en-US" dirty="0" smtClean="0"/>
              <a:t>Requisition may have to restart Workflow approvals if edited</a:t>
            </a:r>
          </a:p>
          <a:p>
            <a:r>
              <a:rPr lang="en-US" dirty="0" smtClean="0"/>
              <a:t>Can only edit schedule and distribution information for a Marketplace Requisition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 a Requisition</a:t>
            </a:r>
            <a:endParaRPr lang="en-US" dirty="0"/>
          </a:p>
        </p:txBody>
      </p:sp>
      <p:pic>
        <p:nvPicPr>
          <p:cNvPr id="5" name="Content Placeholder 4" descr="PPT14_08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207149"/>
            <a:ext cx="7620000" cy="531206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934200" y="4114800"/>
            <a:ext cx="1371600" cy="457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 a Requisition</a:t>
            </a:r>
            <a:endParaRPr lang="en-US" dirty="0"/>
          </a:p>
        </p:txBody>
      </p:sp>
      <p:pic>
        <p:nvPicPr>
          <p:cNvPr id="5" name="Content Placeholder 4" descr="PPT14_09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67070" y="1600200"/>
            <a:ext cx="6609860" cy="4525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7467600" y="4114800"/>
            <a:ext cx="2286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 a Requisition</a:t>
            </a:r>
            <a:endParaRPr lang="en-US" dirty="0"/>
          </a:p>
        </p:txBody>
      </p:sp>
      <p:pic>
        <p:nvPicPr>
          <p:cNvPr id="5" name="Content Placeholder 4" descr="PPT14_10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01696" y="1253575"/>
            <a:ext cx="7427904" cy="529962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895600" y="3810000"/>
            <a:ext cx="8382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 a Requisition</a:t>
            </a:r>
            <a:endParaRPr lang="en-US" dirty="0"/>
          </a:p>
        </p:txBody>
      </p:sp>
      <p:pic>
        <p:nvPicPr>
          <p:cNvPr id="5" name="Content Placeholder 4" descr="PPT14_1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3386" y="1349955"/>
            <a:ext cx="8575814" cy="505084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81000" y="3445240"/>
            <a:ext cx="1524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 a Requisition</a:t>
            </a:r>
            <a:endParaRPr lang="en-US" dirty="0"/>
          </a:p>
        </p:txBody>
      </p:sp>
      <p:pic>
        <p:nvPicPr>
          <p:cNvPr id="5" name="Content Placeholder 4" descr="PPT14_12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47800" y="1160500"/>
            <a:ext cx="6248400" cy="540536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600200" y="3048000"/>
            <a:ext cx="5562600" cy="1752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286000" y="6324600"/>
            <a:ext cx="12192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Identify the actions you can take on the Manage Requisitions page</a:t>
            </a:r>
          </a:p>
          <a:p>
            <a:r>
              <a:rPr lang="en-US" dirty="0" smtClean="0"/>
              <a:t>List the search criteria available for the Manage Requisitions page</a:t>
            </a:r>
          </a:p>
          <a:p>
            <a:r>
              <a:rPr lang="en-US" dirty="0" smtClean="0"/>
              <a:t>Review a requisition’s status and life cycle</a:t>
            </a:r>
          </a:p>
          <a:p>
            <a:r>
              <a:rPr lang="en-US" dirty="0" smtClean="0"/>
              <a:t>Edit a Requisition</a:t>
            </a:r>
          </a:p>
          <a:p>
            <a:r>
              <a:rPr lang="en-US" dirty="0" smtClean="0"/>
              <a:t>Delete a Requisition line</a:t>
            </a:r>
          </a:p>
          <a:p>
            <a:r>
              <a:rPr lang="en-US" dirty="0" smtClean="0"/>
              <a:t>Cancel a Requisition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 a Requisition</a:t>
            </a:r>
            <a:endParaRPr lang="en-US" dirty="0"/>
          </a:p>
        </p:txBody>
      </p:sp>
      <p:pic>
        <p:nvPicPr>
          <p:cNvPr id="5" name="Content Placeholder 4" descr="PPT14_1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110857"/>
            <a:ext cx="8229600" cy="350464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905000" y="3429000"/>
            <a:ext cx="6096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 a Requisition</a:t>
            </a:r>
            <a:endParaRPr lang="en-US" dirty="0"/>
          </a:p>
        </p:txBody>
      </p:sp>
      <p:pic>
        <p:nvPicPr>
          <p:cNvPr id="5" name="Content Placeholder 4" descr="PPT14_14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1201" y="1127256"/>
            <a:ext cx="5638799" cy="550214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981200" y="6172200"/>
            <a:ext cx="9906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 a Requisition</a:t>
            </a:r>
            <a:endParaRPr lang="en-US" dirty="0"/>
          </a:p>
        </p:txBody>
      </p:sp>
      <p:pic>
        <p:nvPicPr>
          <p:cNvPr id="5" name="Content Placeholder 4" descr="PPT14_15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76400" y="1143000"/>
            <a:ext cx="5638800" cy="550850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981200" y="2971800"/>
            <a:ext cx="10668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Delete a Requisition 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can delete a requisition line from the Manage Requisitions page by choosing the “Edit Requisition” option</a:t>
            </a:r>
          </a:p>
          <a:p>
            <a:r>
              <a:rPr lang="en-US" dirty="0" smtClean="0"/>
              <a:t>Can delete a REQ line as long as it does not have a valid budget check yet</a:t>
            </a:r>
          </a:p>
          <a:p>
            <a:r>
              <a:rPr lang="en-US" dirty="0" smtClean="0"/>
              <a:t>Select the REQ line and click the Delete button</a:t>
            </a:r>
          </a:p>
          <a:p>
            <a:r>
              <a:rPr lang="en-US" dirty="0" smtClean="0"/>
              <a:t>Resubmit the Requisition for approval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Delete a Requisition Line </a:t>
            </a:r>
            <a:endParaRPr lang="en-US" dirty="0"/>
          </a:p>
        </p:txBody>
      </p:sp>
      <p:pic>
        <p:nvPicPr>
          <p:cNvPr id="5" name="Content Placeholder 4" descr="PPT14_16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32702" y="1261456"/>
            <a:ext cx="7749297" cy="529174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858000" y="3886200"/>
            <a:ext cx="12954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Delete a Requisition Line </a:t>
            </a:r>
            <a:endParaRPr lang="en-US" dirty="0"/>
          </a:p>
        </p:txBody>
      </p:sp>
      <p:pic>
        <p:nvPicPr>
          <p:cNvPr id="5" name="Content Placeholder 4" descr="PPT14_17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40076"/>
            <a:ext cx="8229600" cy="364621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905000" y="3458980"/>
            <a:ext cx="6096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Delete a Requisition Line </a:t>
            </a:r>
            <a:endParaRPr lang="en-US" dirty="0"/>
          </a:p>
        </p:txBody>
      </p:sp>
      <p:pic>
        <p:nvPicPr>
          <p:cNvPr id="5" name="Content Placeholder 4" descr="PPT14_18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0408" y="1375171"/>
            <a:ext cx="8488792" cy="494942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57200" y="3429000"/>
            <a:ext cx="4572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4343400" y="4419600"/>
            <a:ext cx="762000" cy="457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Delete a Requisition Line </a:t>
            </a:r>
            <a:endParaRPr lang="en-US" dirty="0"/>
          </a:p>
        </p:txBody>
      </p:sp>
      <p:pic>
        <p:nvPicPr>
          <p:cNvPr id="5" name="Content Placeholder 4" descr="PPT14_19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7731" y="1482176"/>
            <a:ext cx="8657669" cy="491862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514600" y="3429000"/>
            <a:ext cx="8382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Delete a Requisition Line </a:t>
            </a:r>
            <a:endParaRPr lang="en-US" dirty="0"/>
          </a:p>
        </p:txBody>
      </p:sp>
      <p:pic>
        <p:nvPicPr>
          <p:cNvPr id="5" name="Content Placeholder 4" descr="PPT14_20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528907"/>
            <a:ext cx="8686800" cy="466854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371600" y="5791200"/>
            <a:ext cx="16764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Delete a Requisition Line </a:t>
            </a:r>
            <a:endParaRPr lang="en-US" dirty="0"/>
          </a:p>
        </p:txBody>
      </p:sp>
      <p:pic>
        <p:nvPicPr>
          <p:cNvPr id="5" name="Content Placeholder 4" descr="PPT14_2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282291"/>
            <a:ext cx="8229600" cy="316178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905000" y="3733800"/>
            <a:ext cx="6858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Managing Requisitions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eProcurement &gt; Manage Requisitions</a:t>
            </a:r>
          </a:p>
          <a:p>
            <a:r>
              <a:rPr lang="en-US" dirty="0" smtClean="0"/>
              <a:t>Review Requisition information</a:t>
            </a:r>
          </a:p>
          <a:p>
            <a:r>
              <a:rPr lang="en-US" dirty="0" smtClean="0"/>
              <a:t>Edit a Requisition</a:t>
            </a:r>
          </a:p>
          <a:p>
            <a:r>
              <a:rPr lang="en-US" dirty="0" smtClean="0"/>
              <a:t>Delete a Requisition line</a:t>
            </a:r>
          </a:p>
          <a:p>
            <a:r>
              <a:rPr lang="en-US" dirty="0" smtClean="0"/>
              <a:t>Cancel a requisition</a:t>
            </a:r>
          </a:p>
          <a:p>
            <a:r>
              <a:rPr lang="en-US" dirty="0" smtClean="0"/>
              <a:t>You will be able to see the requisitions for all requesters that you have authority for (set up via User Preferences)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Delete a Requisition Line </a:t>
            </a:r>
            <a:endParaRPr lang="en-US" dirty="0"/>
          </a:p>
        </p:txBody>
      </p:sp>
      <p:pic>
        <p:nvPicPr>
          <p:cNvPr id="5" name="Content Placeholder 4" descr="PPT14_22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1143000"/>
            <a:ext cx="5493615" cy="548639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828800" y="6324600"/>
            <a:ext cx="9906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Delete a Requisition Line </a:t>
            </a:r>
            <a:endParaRPr lang="en-US" dirty="0"/>
          </a:p>
        </p:txBody>
      </p:sp>
      <p:pic>
        <p:nvPicPr>
          <p:cNvPr id="5" name="Content Placeholder 4" descr="PPT14_2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1200" y="1148141"/>
            <a:ext cx="5485150" cy="544953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286000" y="2895600"/>
            <a:ext cx="10668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Cancel a Requisition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Can cancel a requisition if you decide the items are not needed or because the entire requisition was denied</a:t>
            </a:r>
          </a:p>
          <a:p>
            <a:r>
              <a:rPr lang="en-US" dirty="0" smtClean="0"/>
              <a:t>Can cancel a REQ as long as it has not been sourced to a Purchase Order yet</a:t>
            </a:r>
          </a:p>
          <a:p>
            <a:r>
              <a:rPr lang="en-US" dirty="0" smtClean="0"/>
              <a:t>On Manage Requisitions page, verify requisition status is not “PO Created” or “PO Dispatched”</a:t>
            </a:r>
          </a:p>
          <a:p>
            <a:r>
              <a:rPr lang="en-US" dirty="0" smtClean="0"/>
              <a:t>Select “Cancel Requisition” from Action drop down list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Cancel a Requisition</a:t>
            </a:r>
            <a:endParaRPr lang="en-US" dirty="0"/>
          </a:p>
        </p:txBody>
      </p:sp>
      <p:pic>
        <p:nvPicPr>
          <p:cNvPr id="5" name="Content Placeholder 4" descr="PPT14_24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0570" y="1181016"/>
            <a:ext cx="7823830" cy="529598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934200" y="4876800"/>
            <a:ext cx="13716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Cancel a Requisition</a:t>
            </a:r>
            <a:endParaRPr lang="en-US" dirty="0"/>
          </a:p>
        </p:txBody>
      </p:sp>
      <p:pic>
        <p:nvPicPr>
          <p:cNvPr id="5" name="Content Placeholder 4" descr="PPT14_25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2057400"/>
            <a:ext cx="7345694" cy="363775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5791200" y="4495800"/>
            <a:ext cx="1828800" cy="457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Cancel a Requisition</a:t>
            </a:r>
            <a:endParaRPr lang="en-US" dirty="0"/>
          </a:p>
        </p:txBody>
      </p:sp>
      <p:pic>
        <p:nvPicPr>
          <p:cNvPr id="5" name="Content Placeholder 4" descr="PPT14_26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213564"/>
            <a:ext cx="7620000" cy="529923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800600" y="4953000"/>
            <a:ext cx="6096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Identified what types of items are added to a Special Request Requisition</a:t>
            </a:r>
          </a:p>
          <a:p>
            <a:r>
              <a:rPr lang="en-US" dirty="0" smtClean="0"/>
              <a:t>Identified the purpose of Requisition Defaults</a:t>
            </a:r>
          </a:p>
          <a:p>
            <a:r>
              <a:rPr lang="en-US" dirty="0" smtClean="0"/>
              <a:t>Defined how to add items to a Special Request Requisition</a:t>
            </a:r>
          </a:p>
          <a:p>
            <a:r>
              <a:rPr lang="en-US" dirty="0" smtClean="0"/>
              <a:t>Defined how to add requisition header comments and requisition line comments</a:t>
            </a:r>
          </a:p>
          <a:p>
            <a:r>
              <a:rPr lang="en-US" dirty="0" smtClean="0"/>
              <a:t>Identified how to edit the distribution and schedule of a requisition line</a:t>
            </a:r>
          </a:p>
          <a:p>
            <a:r>
              <a:rPr lang="en-US" dirty="0" smtClean="0"/>
              <a:t>Defined how to preview the approval chain for a requisition</a:t>
            </a:r>
          </a:p>
          <a:p>
            <a:r>
              <a:rPr lang="en-US" dirty="0" smtClean="0"/>
              <a:t>Identified how to insert additional approvers into the approval chain for a requisition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Searching for Requisitions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Can use the following to search for requisitions:</a:t>
            </a:r>
          </a:p>
          <a:p>
            <a:pPr lvl="1"/>
            <a:r>
              <a:rPr lang="en-US" dirty="0" smtClean="0"/>
              <a:t>Business Unit</a:t>
            </a:r>
          </a:p>
          <a:p>
            <a:pPr lvl="1"/>
            <a:r>
              <a:rPr lang="en-US" dirty="0" smtClean="0"/>
              <a:t>Requisition</a:t>
            </a:r>
          </a:p>
          <a:p>
            <a:pPr lvl="1"/>
            <a:r>
              <a:rPr lang="en-US" dirty="0" smtClean="0"/>
              <a:t>Requisition Name</a:t>
            </a:r>
          </a:p>
          <a:p>
            <a:pPr lvl="1"/>
            <a:r>
              <a:rPr lang="en-US" dirty="0" smtClean="0"/>
              <a:t>Request Status</a:t>
            </a:r>
          </a:p>
          <a:p>
            <a:pPr lvl="1"/>
            <a:r>
              <a:rPr lang="en-US" dirty="0" smtClean="0"/>
              <a:t>Budget Status</a:t>
            </a:r>
          </a:p>
          <a:p>
            <a:pPr lvl="1"/>
            <a:r>
              <a:rPr lang="en-US" dirty="0" smtClean="0"/>
              <a:t>Date From/Date To</a:t>
            </a:r>
          </a:p>
          <a:p>
            <a:pPr lvl="1"/>
            <a:r>
              <a:rPr lang="en-US" dirty="0" smtClean="0"/>
              <a:t>Requester</a:t>
            </a:r>
          </a:p>
          <a:p>
            <a:pPr lvl="1"/>
            <a:r>
              <a:rPr lang="en-US" dirty="0" smtClean="0"/>
              <a:t>Entered By</a:t>
            </a:r>
          </a:p>
          <a:p>
            <a:pPr lvl="1"/>
            <a:r>
              <a:rPr lang="en-US" dirty="0" smtClean="0"/>
              <a:t>PO ID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Searching for Requisitions</a:t>
            </a:r>
            <a:endParaRPr lang="en-US" dirty="0"/>
          </a:p>
        </p:txBody>
      </p:sp>
      <p:pic>
        <p:nvPicPr>
          <p:cNvPr id="5" name="Content Placeholder 4" descr="PPT14_0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416936"/>
            <a:ext cx="8610600" cy="493617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057400" y="3733800"/>
            <a:ext cx="6096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Requisition Status and Life Cycle</a:t>
            </a:r>
            <a:endParaRPr lang="en-US" dirty="0"/>
          </a:p>
        </p:txBody>
      </p:sp>
      <p:pic>
        <p:nvPicPr>
          <p:cNvPr id="5" name="Content Placeholder 4" descr="PPT14_02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3264" y="1310112"/>
            <a:ext cx="8635935" cy="516688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609600" y="5029200"/>
            <a:ext cx="8382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Requisition Status and Life Cycle</a:t>
            </a:r>
            <a:endParaRPr lang="en-US" dirty="0"/>
          </a:p>
        </p:txBody>
      </p:sp>
      <p:pic>
        <p:nvPicPr>
          <p:cNvPr id="5" name="Content Placeholder 4" descr="PPT14_02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5706" y="1338466"/>
            <a:ext cx="7333894" cy="506233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762000" y="1600200"/>
            <a:ext cx="7315200" cy="990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914400" y="3352800"/>
            <a:ext cx="1371600" cy="533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Requisition Status and Life Cycle</a:t>
            </a:r>
            <a:endParaRPr lang="en-US" dirty="0"/>
          </a:p>
        </p:txBody>
      </p:sp>
      <p:pic>
        <p:nvPicPr>
          <p:cNvPr id="5" name="Content Placeholder 4" descr="PPT14_04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8716" y="1143000"/>
            <a:ext cx="7708084" cy="546992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990600" y="3048000"/>
            <a:ext cx="6248400" cy="1524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Requisition Status and Life Cycle</a:t>
            </a:r>
            <a:endParaRPr lang="en-US" dirty="0"/>
          </a:p>
        </p:txBody>
      </p:sp>
      <p:pic>
        <p:nvPicPr>
          <p:cNvPr id="5" name="Content Placeholder 4" descr="PPT14_02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1355703"/>
            <a:ext cx="8381999" cy="501495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533400" y="5029200"/>
            <a:ext cx="2286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</TotalTime>
  <Words>1084</Words>
  <Application>Microsoft Office PowerPoint</Application>
  <PresentationFormat>On-screen Show (4:3)</PresentationFormat>
  <Paragraphs>149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Building a Special Request Requisition</vt:lpstr>
      <vt:lpstr>Objectives</vt:lpstr>
      <vt:lpstr>Managing Requisitions</vt:lpstr>
      <vt:lpstr>Searching for Requisitions</vt:lpstr>
      <vt:lpstr>Searching for Requisitions</vt:lpstr>
      <vt:lpstr>Requisition Status and Life Cycle</vt:lpstr>
      <vt:lpstr>Requisition Status and Life Cycle</vt:lpstr>
      <vt:lpstr>Requisition Status and Life Cycle</vt:lpstr>
      <vt:lpstr>Requisition Status and Life Cycle</vt:lpstr>
      <vt:lpstr>Requisition Status and Life Cycle</vt:lpstr>
      <vt:lpstr>Requisition Status and Life Cycle</vt:lpstr>
      <vt:lpstr>Requisition Status and Life Cycle</vt:lpstr>
      <vt:lpstr>Requisition Status and Life Cycle</vt:lpstr>
      <vt:lpstr>Edit a Requisition</vt:lpstr>
      <vt:lpstr>Edit a Requisition</vt:lpstr>
      <vt:lpstr>Edit a Requisition</vt:lpstr>
      <vt:lpstr>Edit a Requisition</vt:lpstr>
      <vt:lpstr>Edit a Requisition</vt:lpstr>
      <vt:lpstr>Edit a Requisition</vt:lpstr>
      <vt:lpstr>Edit a Requisition</vt:lpstr>
      <vt:lpstr>Edit a Requisition</vt:lpstr>
      <vt:lpstr>Edit a Requisition</vt:lpstr>
      <vt:lpstr>Delete a Requisition Line</vt:lpstr>
      <vt:lpstr>Delete a Requisition Line </vt:lpstr>
      <vt:lpstr>Delete a Requisition Line </vt:lpstr>
      <vt:lpstr>Delete a Requisition Line </vt:lpstr>
      <vt:lpstr>Delete a Requisition Line </vt:lpstr>
      <vt:lpstr>Delete a Requisition Line </vt:lpstr>
      <vt:lpstr>Delete a Requisition Line </vt:lpstr>
      <vt:lpstr>Delete a Requisition Line </vt:lpstr>
      <vt:lpstr>Delete a Requisition Line </vt:lpstr>
      <vt:lpstr>Cancel a Requisition</vt:lpstr>
      <vt:lpstr>Cancel a Requisition</vt:lpstr>
      <vt:lpstr>Cancel a Requisition</vt:lpstr>
      <vt:lpstr>Cancel a Requisition</vt:lpstr>
      <vt:lpstr>Summary</vt:lpstr>
    </vt:vector>
  </TitlesOfParts>
  <Company>BOR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ePro and the GeorgiaFIRST Marketplace</dc:title>
  <dc:creator>Teresa Piazza</dc:creator>
  <cp:lastModifiedBy>Teresa Piazza</cp:lastModifiedBy>
  <cp:revision>104</cp:revision>
  <dcterms:created xsi:type="dcterms:W3CDTF">2011-02-11T15:35:40Z</dcterms:created>
  <dcterms:modified xsi:type="dcterms:W3CDTF">2011-02-17T15:05:17Z</dcterms:modified>
</cp:coreProperties>
</file>